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3"/>
  </p:notesMasterIdLst>
  <p:handoutMasterIdLst>
    <p:handoutMasterId r:id="rId4"/>
  </p:handoutMasterIdLst>
  <p:sldIdLst>
    <p:sldId id="478" r:id="rId2"/>
  </p:sldIdLst>
  <p:sldSz cx="10691813" cy="7559675"/>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521437"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1042873"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56431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2085746"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607183" algn="l" defTabSz="1042873"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3128620" algn="l" defTabSz="1042873"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650056" algn="l" defTabSz="1042873"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4171493" algn="l" defTabSz="1042873"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381" userDrawn="1">
          <p15:clr>
            <a:srgbClr val="A4A3A4"/>
          </p15:clr>
        </p15:guide>
        <p15:guide id="2" pos="3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3300"/>
    <a:srgbClr val="FFFF00"/>
    <a:srgbClr val="00CC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4" autoAdjust="0"/>
    <p:restoredTop sz="96391" autoAdjust="0"/>
  </p:normalViewPr>
  <p:slideViewPr>
    <p:cSldViewPr>
      <p:cViewPr varScale="1">
        <p:scale>
          <a:sx n="92" d="100"/>
          <a:sy n="92" d="100"/>
        </p:scale>
        <p:origin x="990" y="84"/>
      </p:cViewPr>
      <p:guideLst>
        <p:guide orient="horz" pos="2381"/>
        <p:guide pos="33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4626" name="Rectangle 2"/>
          <p:cNvSpPr>
            <a:spLocks noGrp="1" noChangeArrowheads="1"/>
          </p:cNvSpPr>
          <p:nvPr>
            <p:ph type="hdr" sz="quarter"/>
          </p:nvPr>
        </p:nvSpPr>
        <p:spPr bwMode="auto">
          <a:xfrm>
            <a:off x="1" y="1"/>
            <a:ext cx="2917825" cy="493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75" tIns="47437" rIns="94875" bIns="47437" numCol="1" anchor="t" anchorCtr="0" compatLnSpc="1">
            <a:prstTxWarp prst="textNoShape">
              <a:avLst/>
            </a:prstTxWarp>
          </a:bodyPr>
          <a:lstStyle>
            <a:lvl1pPr defTabSz="949365" eaLnBrk="1" hangingPunct="1">
              <a:defRPr sz="1300">
                <a:latin typeface="Arial" charset="0"/>
              </a:defRPr>
            </a:lvl1pPr>
          </a:lstStyle>
          <a:p>
            <a:pPr>
              <a:defRPr/>
            </a:pPr>
            <a:endParaRPr lang="en-US" altLang="ja-JP"/>
          </a:p>
        </p:txBody>
      </p:sp>
      <p:sp>
        <p:nvSpPr>
          <p:cNvPr id="154627" name="Rectangle 3"/>
          <p:cNvSpPr>
            <a:spLocks noGrp="1" noChangeArrowheads="1"/>
          </p:cNvSpPr>
          <p:nvPr>
            <p:ph type="dt" sz="quarter" idx="1"/>
          </p:nvPr>
        </p:nvSpPr>
        <p:spPr bwMode="auto">
          <a:xfrm>
            <a:off x="3816351" y="1"/>
            <a:ext cx="2917825" cy="493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75" tIns="47437" rIns="94875" bIns="47437" numCol="1" anchor="t" anchorCtr="0" compatLnSpc="1">
            <a:prstTxWarp prst="textNoShape">
              <a:avLst/>
            </a:prstTxWarp>
          </a:bodyPr>
          <a:lstStyle>
            <a:lvl1pPr algn="r" defTabSz="949365" eaLnBrk="1" hangingPunct="1">
              <a:defRPr sz="1300">
                <a:latin typeface="Arial" charset="0"/>
              </a:defRPr>
            </a:lvl1pPr>
          </a:lstStyle>
          <a:p>
            <a:pPr>
              <a:defRPr/>
            </a:pPr>
            <a:endParaRPr lang="en-US" altLang="ja-JP"/>
          </a:p>
        </p:txBody>
      </p:sp>
      <p:sp>
        <p:nvSpPr>
          <p:cNvPr id="154628" name="Rectangle 4"/>
          <p:cNvSpPr>
            <a:spLocks noGrp="1" noChangeArrowheads="1"/>
          </p:cNvSpPr>
          <p:nvPr>
            <p:ph type="ftr" sz="quarter" idx="2"/>
          </p:nvPr>
        </p:nvSpPr>
        <p:spPr bwMode="auto">
          <a:xfrm>
            <a:off x="1" y="9371172"/>
            <a:ext cx="2917825" cy="493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75" tIns="47437" rIns="94875" bIns="47437" numCol="1" anchor="b" anchorCtr="0" compatLnSpc="1">
            <a:prstTxWarp prst="textNoShape">
              <a:avLst/>
            </a:prstTxWarp>
          </a:bodyPr>
          <a:lstStyle>
            <a:lvl1pPr defTabSz="949365" eaLnBrk="1" hangingPunct="1">
              <a:defRPr sz="1300">
                <a:latin typeface="Arial" charset="0"/>
              </a:defRPr>
            </a:lvl1pPr>
          </a:lstStyle>
          <a:p>
            <a:pPr>
              <a:defRPr/>
            </a:pPr>
            <a:endParaRPr lang="en-US" altLang="ja-JP"/>
          </a:p>
        </p:txBody>
      </p:sp>
      <p:sp>
        <p:nvSpPr>
          <p:cNvPr id="154629" name="Rectangle 5"/>
          <p:cNvSpPr>
            <a:spLocks noGrp="1" noChangeArrowheads="1"/>
          </p:cNvSpPr>
          <p:nvPr>
            <p:ph type="sldNum" sz="quarter" idx="3"/>
          </p:nvPr>
        </p:nvSpPr>
        <p:spPr bwMode="auto">
          <a:xfrm>
            <a:off x="3816351" y="9371172"/>
            <a:ext cx="2917825" cy="493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75" tIns="47437" rIns="94875" bIns="47437" numCol="1" anchor="b" anchorCtr="0" compatLnSpc="1">
            <a:prstTxWarp prst="textNoShape">
              <a:avLst/>
            </a:prstTxWarp>
          </a:bodyPr>
          <a:lstStyle>
            <a:lvl1pPr algn="r" defTabSz="949365" eaLnBrk="1" hangingPunct="1">
              <a:defRPr sz="1300"/>
            </a:lvl1pPr>
          </a:lstStyle>
          <a:p>
            <a:pPr>
              <a:defRPr/>
            </a:pPr>
            <a:fld id="{5C2F3415-2FB5-4BA8-B305-A7A422841C00}"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2578" name="Rectangle 2"/>
          <p:cNvSpPr>
            <a:spLocks noGrp="1" noChangeArrowheads="1"/>
          </p:cNvSpPr>
          <p:nvPr>
            <p:ph type="hdr" sz="quarter"/>
          </p:nvPr>
        </p:nvSpPr>
        <p:spPr bwMode="auto">
          <a:xfrm>
            <a:off x="1" y="1"/>
            <a:ext cx="2917825" cy="493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75" tIns="47437" rIns="94875" bIns="47437" numCol="1" anchor="t" anchorCtr="0" compatLnSpc="1">
            <a:prstTxWarp prst="textNoShape">
              <a:avLst/>
            </a:prstTxWarp>
          </a:bodyPr>
          <a:lstStyle>
            <a:lvl1pPr defTabSz="949365" eaLnBrk="1" hangingPunct="1">
              <a:defRPr sz="1300">
                <a:latin typeface="Arial" charset="0"/>
              </a:defRPr>
            </a:lvl1pPr>
          </a:lstStyle>
          <a:p>
            <a:pPr>
              <a:defRPr/>
            </a:pPr>
            <a:endParaRPr lang="en-US" altLang="ja-JP"/>
          </a:p>
        </p:txBody>
      </p:sp>
      <p:sp>
        <p:nvSpPr>
          <p:cNvPr id="152579" name="Rectangle 3"/>
          <p:cNvSpPr>
            <a:spLocks noGrp="1" noChangeArrowheads="1"/>
          </p:cNvSpPr>
          <p:nvPr>
            <p:ph type="dt" idx="1"/>
          </p:nvPr>
        </p:nvSpPr>
        <p:spPr bwMode="auto">
          <a:xfrm>
            <a:off x="3816351" y="1"/>
            <a:ext cx="2917825" cy="493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75" tIns="47437" rIns="94875" bIns="47437" numCol="1" anchor="t" anchorCtr="0" compatLnSpc="1">
            <a:prstTxWarp prst="textNoShape">
              <a:avLst/>
            </a:prstTxWarp>
          </a:bodyPr>
          <a:lstStyle>
            <a:lvl1pPr algn="r" defTabSz="949365" eaLnBrk="1" hangingPunct="1">
              <a:defRPr sz="1300">
                <a:latin typeface="Arial" charset="0"/>
              </a:defRPr>
            </a:lvl1pPr>
          </a:lstStyle>
          <a:p>
            <a:pPr>
              <a:defRPr/>
            </a:pPr>
            <a:endParaRPr lang="en-US" altLang="ja-JP"/>
          </a:p>
        </p:txBody>
      </p:sp>
      <p:sp>
        <p:nvSpPr>
          <p:cNvPr id="2052" name="Rectangle 4"/>
          <p:cNvSpPr>
            <a:spLocks noGrp="1" noRot="1" noChangeAspect="1" noChangeArrowheads="1" noTextEdit="1"/>
          </p:cNvSpPr>
          <p:nvPr>
            <p:ph type="sldImg" idx="2"/>
          </p:nvPr>
        </p:nvSpPr>
        <p:spPr bwMode="auto">
          <a:xfrm>
            <a:off x="752475" y="739775"/>
            <a:ext cx="5232400" cy="36988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2581" name="Rectangle 5"/>
          <p:cNvSpPr>
            <a:spLocks noGrp="1" noChangeArrowheads="1"/>
          </p:cNvSpPr>
          <p:nvPr>
            <p:ph type="body" sz="quarter" idx="3"/>
          </p:nvPr>
        </p:nvSpPr>
        <p:spPr bwMode="auto">
          <a:xfrm>
            <a:off x="673100" y="4686380"/>
            <a:ext cx="5389563" cy="44403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75" tIns="47437" rIns="94875" bIns="47437"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52582" name="Rectangle 6"/>
          <p:cNvSpPr>
            <a:spLocks noGrp="1" noChangeArrowheads="1"/>
          </p:cNvSpPr>
          <p:nvPr>
            <p:ph type="ftr" sz="quarter" idx="4"/>
          </p:nvPr>
        </p:nvSpPr>
        <p:spPr bwMode="auto">
          <a:xfrm>
            <a:off x="1" y="9371172"/>
            <a:ext cx="2917825" cy="493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75" tIns="47437" rIns="94875" bIns="47437" numCol="1" anchor="b" anchorCtr="0" compatLnSpc="1">
            <a:prstTxWarp prst="textNoShape">
              <a:avLst/>
            </a:prstTxWarp>
          </a:bodyPr>
          <a:lstStyle>
            <a:lvl1pPr defTabSz="949365" eaLnBrk="1" hangingPunct="1">
              <a:defRPr sz="1300">
                <a:latin typeface="Arial" charset="0"/>
              </a:defRPr>
            </a:lvl1pPr>
          </a:lstStyle>
          <a:p>
            <a:pPr>
              <a:defRPr/>
            </a:pPr>
            <a:endParaRPr lang="en-US" altLang="ja-JP"/>
          </a:p>
        </p:txBody>
      </p:sp>
      <p:sp>
        <p:nvSpPr>
          <p:cNvPr id="152583" name="Rectangle 7"/>
          <p:cNvSpPr>
            <a:spLocks noGrp="1" noChangeArrowheads="1"/>
          </p:cNvSpPr>
          <p:nvPr>
            <p:ph type="sldNum" sz="quarter" idx="5"/>
          </p:nvPr>
        </p:nvSpPr>
        <p:spPr bwMode="auto">
          <a:xfrm>
            <a:off x="3816351" y="9371172"/>
            <a:ext cx="2917825" cy="493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75" tIns="47437" rIns="94875" bIns="47437" numCol="1" anchor="b" anchorCtr="0" compatLnSpc="1">
            <a:prstTxWarp prst="textNoShape">
              <a:avLst/>
            </a:prstTxWarp>
          </a:bodyPr>
          <a:lstStyle>
            <a:lvl1pPr algn="r" defTabSz="949365" eaLnBrk="1" hangingPunct="1">
              <a:defRPr sz="1300"/>
            </a:lvl1pPr>
          </a:lstStyle>
          <a:p>
            <a:pPr>
              <a:defRPr/>
            </a:pPr>
            <a:fld id="{1F549D2A-525E-4E92-A305-4E5050D3B2CC}"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369" kern="1200">
        <a:solidFill>
          <a:schemeClr val="tx1"/>
        </a:solidFill>
        <a:latin typeface="Arial" charset="0"/>
        <a:ea typeface="ＭＳ Ｐ明朝" pitchFamily="18" charset="-128"/>
        <a:cs typeface="+mn-cs"/>
      </a:defRPr>
    </a:lvl1pPr>
    <a:lvl2pPr marL="521437" algn="l" rtl="0" eaLnBrk="0" fontAlgn="base" hangingPunct="0">
      <a:spcBef>
        <a:spcPct val="30000"/>
      </a:spcBef>
      <a:spcAft>
        <a:spcPct val="0"/>
      </a:spcAft>
      <a:defRPr kumimoji="1" sz="1369" kern="1200">
        <a:solidFill>
          <a:schemeClr val="tx1"/>
        </a:solidFill>
        <a:latin typeface="Arial" charset="0"/>
        <a:ea typeface="ＭＳ Ｐ明朝" pitchFamily="18" charset="-128"/>
        <a:cs typeface="+mn-cs"/>
      </a:defRPr>
    </a:lvl2pPr>
    <a:lvl3pPr marL="1042873" algn="l" rtl="0" eaLnBrk="0" fontAlgn="base" hangingPunct="0">
      <a:spcBef>
        <a:spcPct val="30000"/>
      </a:spcBef>
      <a:spcAft>
        <a:spcPct val="0"/>
      </a:spcAft>
      <a:defRPr kumimoji="1" sz="1369" kern="1200">
        <a:solidFill>
          <a:schemeClr val="tx1"/>
        </a:solidFill>
        <a:latin typeface="Arial" charset="0"/>
        <a:ea typeface="ＭＳ Ｐ明朝" pitchFamily="18" charset="-128"/>
        <a:cs typeface="+mn-cs"/>
      </a:defRPr>
    </a:lvl3pPr>
    <a:lvl4pPr marL="1564310" algn="l" rtl="0" eaLnBrk="0" fontAlgn="base" hangingPunct="0">
      <a:spcBef>
        <a:spcPct val="30000"/>
      </a:spcBef>
      <a:spcAft>
        <a:spcPct val="0"/>
      </a:spcAft>
      <a:defRPr kumimoji="1" sz="1369" kern="1200">
        <a:solidFill>
          <a:schemeClr val="tx1"/>
        </a:solidFill>
        <a:latin typeface="Arial" charset="0"/>
        <a:ea typeface="ＭＳ Ｐ明朝" pitchFamily="18" charset="-128"/>
        <a:cs typeface="+mn-cs"/>
      </a:defRPr>
    </a:lvl4pPr>
    <a:lvl5pPr marL="2085746" algn="l" rtl="0" eaLnBrk="0" fontAlgn="base" hangingPunct="0">
      <a:spcBef>
        <a:spcPct val="30000"/>
      </a:spcBef>
      <a:spcAft>
        <a:spcPct val="0"/>
      </a:spcAft>
      <a:defRPr kumimoji="1" sz="1369" kern="1200">
        <a:solidFill>
          <a:schemeClr val="tx1"/>
        </a:solidFill>
        <a:latin typeface="Arial" charset="0"/>
        <a:ea typeface="ＭＳ Ｐ明朝" pitchFamily="18" charset="-128"/>
        <a:cs typeface="+mn-cs"/>
      </a:defRPr>
    </a:lvl5pPr>
    <a:lvl6pPr marL="2607183" algn="l" defTabSz="1042873" rtl="0" eaLnBrk="1" latinLnBrk="0" hangingPunct="1">
      <a:defRPr kumimoji="1" sz="1369" kern="1200">
        <a:solidFill>
          <a:schemeClr val="tx1"/>
        </a:solidFill>
        <a:latin typeface="+mn-lt"/>
        <a:ea typeface="+mn-ea"/>
        <a:cs typeface="+mn-cs"/>
      </a:defRPr>
    </a:lvl6pPr>
    <a:lvl7pPr marL="3128620" algn="l" defTabSz="1042873" rtl="0" eaLnBrk="1" latinLnBrk="0" hangingPunct="1">
      <a:defRPr kumimoji="1" sz="1369" kern="1200">
        <a:solidFill>
          <a:schemeClr val="tx1"/>
        </a:solidFill>
        <a:latin typeface="+mn-lt"/>
        <a:ea typeface="+mn-ea"/>
        <a:cs typeface="+mn-cs"/>
      </a:defRPr>
    </a:lvl7pPr>
    <a:lvl8pPr marL="3650056" algn="l" defTabSz="1042873" rtl="0" eaLnBrk="1" latinLnBrk="0" hangingPunct="1">
      <a:defRPr kumimoji="1" sz="1369" kern="1200">
        <a:solidFill>
          <a:schemeClr val="tx1"/>
        </a:solidFill>
        <a:latin typeface="+mn-lt"/>
        <a:ea typeface="+mn-ea"/>
        <a:cs typeface="+mn-cs"/>
      </a:defRPr>
    </a:lvl8pPr>
    <a:lvl9pPr marL="4171493" algn="l" defTabSz="1042873" rtl="0" eaLnBrk="1" latinLnBrk="0" hangingPunct="1">
      <a:defRPr kumimoji="1" sz="13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defTabSz="947738">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27075" indent="-279400" defTabSz="94773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0775" indent="-222250" defTabSz="94773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70038" indent="-222250" defTabSz="94773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17713" indent="-222250" defTabSz="94773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74913" indent="-222250" defTabSz="94773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32113" indent="-222250" defTabSz="94773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89313" indent="-222250" defTabSz="94773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46513" indent="-222250" defTabSz="94773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7BC94004-A4B7-4A92-9E44-D2547B3190F6}" type="slidenum">
              <a:rPr lang="en-US" altLang="ja-JP" sz="1300" smtClean="0">
                <a:ea typeface="ＭＳ Ｐゴシック" panose="020B0600070205080204" pitchFamily="50" charset="-128"/>
              </a:rPr>
              <a:pPr>
                <a:spcBef>
                  <a:spcPct val="0"/>
                </a:spcBef>
              </a:pPr>
              <a:t>1</a:t>
            </a:fld>
            <a:endParaRPr lang="en-US" altLang="ja-JP" sz="1300" smtClean="0">
              <a:ea typeface="ＭＳ Ｐゴシック" panose="020B0600070205080204" pitchFamily="50" charset="-128"/>
            </a:endParaRPr>
          </a:p>
        </p:txBody>
      </p:sp>
      <p:sp>
        <p:nvSpPr>
          <p:cNvPr id="5123" name="Rectangle 2"/>
          <p:cNvSpPr>
            <a:spLocks noGrp="1" noRot="1" noChangeAspect="1" noChangeArrowheads="1" noTextEdit="1"/>
          </p:cNvSpPr>
          <p:nvPr>
            <p:ph type="sldImg"/>
          </p:nvPr>
        </p:nvSpPr>
        <p:spPr>
          <a:xfrm>
            <a:off x="968375" y="676275"/>
            <a:ext cx="4773613" cy="3375025"/>
          </a:xfrm>
          <a:ln/>
        </p:spPr>
      </p:sp>
      <p:sp>
        <p:nvSpPr>
          <p:cNvPr id="5124" name="Rectangle 3"/>
          <p:cNvSpPr>
            <a:spLocks noGrp="1" noChangeArrowheads="1"/>
          </p:cNvSpPr>
          <p:nvPr>
            <p:ph type="body" idx="1"/>
          </p:nvPr>
        </p:nvSpPr>
        <p:spPr>
          <a:xfrm>
            <a:off x="914401" y="4105542"/>
            <a:ext cx="4918075" cy="4053171"/>
          </a:xfrm>
          <a:noFill/>
        </p:spPr>
        <p:txBody>
          <a:bodyPr/>
          <a:lstStyle/>
          <a:p>
            <a:pPr eaLnBrk="1" hangingPunct="1">
              <a:lnSpc>
                <a:spcPct val="80000"/>
              </a:lnSpc>
              <a:spcBef>
                <a:spcPct val="0"/>
              </a:spcBef>
            </a:pPr>
            <a:endParaRPr lang="ja-JP" altLang="ja-JP" sz="1000" b="1" i="1" dirty="0" smtClean="0">
              <a:latin typeface="Arial" panose="020B0604020202020204" pitchFamily="34" charset="0"/>
              <a:ea typeface="ＭＳ ゴシック" panose="020B0609070205080204" pitchFamily="49"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1886" y="2348400"/>
            <a:ext cx="9088041" cy="1620430"/>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603772" y="4283816"/>
            <a:ext cx="7484269" cy="193191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234207A2-A0E9-456C-96EE-74D7C5789498}" type="datetime1">
              <a:rPr lang="ja-JP" altLang="en-US"/>
              <a:pPr>
                <a:defRPr/>
              </a:pPr>
              <a:t>2020/9/14</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Copyright©2013 by Akira Negami</a:t>
            </a:r>
          </a:p>
        </p:txBody>
      </p:sp>
      <p:sp>
        <p:nvSpPr>
          <p:cNvPr id="6" name="Rectangle 6"/>
          <p:cNvSpPr>
            <a:spLocks noGrp="1" noChangeArrowheads="1"/>
          </p:cNvSpPr>
          <p:nvPr>
            <p:ph type="sldNum" sz="quarter" idx="12"/>
          </p:nvPr>
        </p:nvSpPr>
        <p:spPr>
          <a:ln/>
        </p:spPr>
        <p:txBody>
          <a:bodyPr/>
          <a:lstStyle>
            <a:lvl1pPr>
              <a:defRPr/>
            </a:lvl1pPr>
          </a:lstStyle>
          <a:p>
            <a:pPr>
              <a:defRPr/>
            </a:pPr>
            <a:fld id="{0D21E88A-4ADE-4A6D-83FA-4233291378D4}" type="slidenum">
              <a:rPr lang="ja-JP" altLang="en-US"/>
              <a:pPr>
                <a:defRPr/>
              </a:pPr>
              <a:t>‹#›</a:t>
            </a:fld>
            <a:endParaRPr lang="en-US" altLang="ja-JP"/>
          </a:p>
        </p:txBody>
      </p:sp>
    </p:spTree>
    <p:extLst>
      <p:ext uri="{BB962C8B-B14F-4D97-AF65-F5344CB8AC3E}">
        <p14:creationId xmlns:p14="http://schemas.microsoft.com/office/powerpoint/2010/main" val="996362265"/>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2A8AF2ED-A1AD-401E-8006-4F5A51778D53}" type="datetime1">
              <a:rPr lang="ja-JP" altLang="en-US"/>
              <a:pPr>
                <a:defRPr/>
              </a:pPr>
              <a:t>2020/9/14</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Copyright©2013 by Akira Negami</a:t>
            </a:r>
          </a:p>
        </p:txBody>
      </p:sp>
      <p:sp>
        <p:nvSpPr>
          <p:cNvPr id="6" name="Rectangle 6"/>
          <p:cNvSpPr>
            <a:spLocks noGrp="1" noChangeArrowheads="1"/>
          </p:cNvSpPr>
          <p:nvPr>
            <p:ph type="sldNum" sz="quarter" idx="12"/>
          </p:nvPr>
        </p:nvSpPr>
        <p:spPr>
          <a:ln/>
        </p:spPr>
        <p:txBody>
          <a:bodyPr/>
          <a:lstStyle>
            <a:lvl1pPr>
              <a:defRPr/>
            </a:lvl1pPr>
          </a:lstStyle>
          <a:p>
            <a:pPr>
              <a:defRPr/>
            </a:pPr>
            <a:fld id="{55A45AF1-A812-4106-934C-52D632160B1F}" type="slidenum">
              <a:rPr lang="ja-JP" altLang="en-US"/>
              <a:pPr>
                <a:defRPr/>
              </a:pPr>
              <a:t>‹#›</a:t>
            </a:fld>
            <a:endParaRPr lang="en-US" altLang="ja-JP"/>
          </a:p>
        </p:txBody>
      </p:sp>
    </p:spTree>
    <p:extLst>
      <p:ext uri="{BB962C8B-B14F-4D97-AF65-F5344CB8AC3E}">
        <p14:creationId xmlns:p14="http://schemas.microsoft.com/office/powerpoint/2010/main" val="4102890764"/>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51564" y="302738"/>
            <a:ext cx="2405658" cy="6450223"/>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534591" y="302738"/>
            <a:ext cx="7038777" cy="645022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611F2E1D-C99C-4C0F-A887-0F2E9EADB822}" type="datetime1">
              <a:rPr lang="ja-JP" altLang="en-US"/>
              <a:pPr>
                <a:defRPr/>
              </a:pPr>
              <a:t>2020/9/14</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Copyright©2013 by Akira Negami</a:t>
            </a:r>
          </a:p>
        </p:txBody>
      </p:sp>
      <p:sp>
        <p:nvSpPr>
          <p:cNvPr id="6" name="Rectangle 6"/>
          <p:cNvSpPr>
            <a:spLocks noGrp="1" noChangeArrowheads="1"/>
          </p:cNvSpPr>
          <p:nvPr>
            <p:ph type="sldNum" sz="quarter" idx="12"/>
          </p:nvPr>
        </p:nvSpPr>
        <p:spPr>
          <a:ln/>
        </p:spPr>
        <p:txBody>
          <a:bodyPr/>
          <a:lstStyle>
            <a:lvl1pPr>
              <a:defRPr/>
            </a:lvl1pPr>
          </a:lstStyle>
          <a:p>
            <a:pPr>
              <a:defRPr/>
            </a:pPr>
            <a:fld id="{C1498924-8665-4195-B1D3-BD7D7D9D5607}" type="slidenum">
              <a:rPr lang="ja-JP" altLang="en-US"/>
              <a:pPr>
                <a:defRPr/>
              </a:pPr>
              <a:t>‹#›</a:t>
            </a:fld>
            <a:endParaRPr lang="en-US" altLang="ja-JP"/>
          </a:p>
        </p:txBody>
      </p:sp>
    </p:spTree>
    <p:extLst>
      <p:ext uri="{BB962C8B-B14F-4D97-AF65-F5344CB8AC3E}">
        <p14:creationId xmlns:p14="http://schemas.microsoft.com/office/powerpoint/2010/main" val="3359317987"/>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A16D33F7-A667-44B0-BADE-F069086B2C4F}" type="datetime1">
              <a:rPr lang="ja-JP" altLang="en-US"/>
              <a:pPr>
                <a:defRPr/>
              </a:pPr>
              <a:t>2020/9/14</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Copyright©2013 by Akira Negami</a:t>
            </a:r>
          </a:p>
        </p:txBody>
      </p:sp>
      <p:sp>
        <p:nvSpPr>
          <p:cNvPr id="6" name="Rectangle 6"/>
          <p:cNvSpPr>
            <a:spLocks noGrp="1" noChangeArrowheads="1"/>
          </p:cNvSpPr>
          <p:nvPr>
            <p:ph type="sldNum" sz="quarter" idx="12"/>
          </p:nvPr>
        </p:nvSpPr>
        <p:spPr>
          <a:ln/>
        </p:spPr>
        <p:txBody>
          <a:bodyPr/>
          <a:lstStyle>
            <a:lvl1pPr>
              <a:defRPr/>
            </a:lvl1pPr>
          </a:lstStyle>
          <a:p>
            <a:pPr>
              <a:defRPr/>
            </a:pPr>
            <a:fld id="{80DF8695-96A5-4EA8-BC66-23FC0B20B0B2}" type="slidenum">
              <a:rPr lang="ja-JP" altLang="en-US"/>
              <a:pPr>
                <a:defRPr/>
              </a:pPr>
              <a:t>‹#›</a:t>
            </a:fld>
            <a:endParaRPr lang="en-US" altLang="ja-JP"/>
          </a:p>
        </p:txBody>
      </p:sp>
    </p:spTree>
    <p:extLst>
      <p:ext uri="{BB962C8B-B14F-4D97-AF65-F5344CB8AC3E}">
        <p14:creationId xmlns:p14="http://schemas.microsoft.com/office/powerpoint/2010/main" val="3336250090"/>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580" y="4857792"/>
            <a:ext cx="9088041" cy="150143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844580" y="3204114"/>
            <a:ext cx="9088041" cy="165367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B5058013-3B50-434A-849F-DF04AAE1A8E0}" type="datetime1">
              <a:rPr lang="ja-JP" altLang="en-US"/>
              <a:pPr>
                <a:defRPr/>
              </a:pPr>
              <a:t>2020/9/14</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Copyright©2013 by Akira Negami</a:t>
            </a:r>
          </a:p>
        </p:txBody>
      </p:sp>
      <p:sp>
        <p:nvSpPr>
          <p:cNvPr id="6" name="Rectangle 6"/>
          <p:cNvSpPr>
            <a:spLocks noGrp="1" noChangeArrowheads="1"/>
          </p:cNvSpPr>
          <p:nvPr>
            <p:ph type="sldNum" sz="quarter" idx="12"/>
          </p:nvPr>
        </p:nvSpPr>
        <p:spPr>
          <a:ln/>
        </p:spPr>
        <p:txBody>
          <a:bodyPr/>
          <a:lstStyle>
            <a:lvl1pPr>
              <a:defRPr/>
            </a:lvl1pPr>
          </a:lstStyle>
          <a:p>
            <a:pPr>
              <a:defRPr/>
            </a:pPr>
            <a:fld id="{9A633A7C-3242-480D-820F-90842CF427A8}" type="slidenum">
              <a:rPr lang="ja-JP" altLang="en-US"/>
              <a:pPr>
                <a:defRPr/>
              </a:pPr>
              <a:t>‹#›</a:t>
            </a:fld>
            <a:endParaRPr lang="en-US" altLang="ja-JP"/>
          </a:p>
        </p:txBody>
      </p:sp>
    </p:spTree>
    <p:extLst>
      <p:ext uri="{BB962C8B-B14F-4D97-AF65-F5344CB8AC3E}">
        <p14:creationId xmlns:p14="http://schemas.microsoft.com/office/powerpoint/2010/main" val="2886958226"/>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534591" y="1763925"/>
            <a:ext cx="4722217" cy="49890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435005" y="1763925"/>
            <a:ext cx="4722217" cy="49890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fld id="{ED1D3E03-775A-4F9E-9B01-0DBBDCE7379B}" type="datetime1">
              <a:rPr lang="ja-JP" altLang="en-US"/>
              <a:pPr>
                <a:defRPr/>
              </a:pPr>
              <a:t>2020/9/14</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a:t>Copyright©2013 by Akira Negami</a:t>
            </a:r>
          </a:p>
        </p:txBody>
      </p:sp>
      <p:sp>
        <p:nvSpPr>
          <p:cNvPr id="7" name="Rectangle 6"/>
          <p:cNvSpPr>
            <a:spLocks noGrp="1" noChangeArrowheads="1"/>
          </p:cNvSpPr>
          <p:nvPr>
            <p:ph type="sldNum" sz="quarter" idx="12"/>
          </p:nvPr>
        </p:nvSpPr>
        <p:spPr>
          <a:ln/>
        </p:spPr>
        <p:txBody>
          <a:bodyPr/>
          <a:lstStyle>
            <a:lvl1pPr>
              <a:defRPr/>
            </a:lvl1pPr>
          </a:lstStyle>
          <a:p>
            <a:pPr>
              <a:defRPr/>
            </a:pPr>
            <a:fld id="{66B009D5-BE3F-4FB5-B168-925EE8E4EB45}" type="slidenum">
              <a:rPr lang="ja-JP" altLang="en-US"/>
              <a:pPr>
                <a:defRPr/>
              </a:pPr>
              <a:t>‹#›</a:t>
            </a:fld>
            <a:endParaRPr lang="en-US" altLang="ja-JP"/>
          </a:p>
        </p:txBody>
      </p:sp>
    </p:spTree>
    <p:extLst>
      <p:ext uri="{BB962C8B-B14F-4D97-AF65-F5344CB8AC3E}">
        <p14:creationId xmlns:p14="http://schemas.microsoft.com/office/powerpoint/2010/main" val="2987875595"/>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534591" y="1692178"/>
            <a:ext cx="4724074" cy="70521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534591" y="2397397"/>
            <a:ext cx="4724074" cy="4355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431293" y="1692178"/>
            <a:ext cx="4725930" cy="70521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431293" y="2397397"/>
            <a:ext cx="4725930" cy="4355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fld id="{227C906E-BB95-4F16-9A5C-69F962A7E811}" type="datetime1">
              <a:rPr lang="ja-JP" altLang="en-US"/>
              <a:pPr>
                <a:defRPr/>
              </a:pPr>
              <a:t>2020/9/14</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a:t>Copyright©2013 by Akira Negami</a:t>
            </a:r>
          </a:p>
        </p:txBody>
      </p:sp>
      <p:sp>
        <p:nvSpPr>
          <p:cNvPr id="9" name="Rectangle 6"/>
          <p:cNvSpPr>
            <a:spLocks noGrp="1" noChangeArrowheads="1"/>
          </p:cNvSpPr>
          <p:nvPr>
            <p:ph type="sldNum" sz="quarter" idx="12"/>
          </p:nvPr>
        </p:nvSpPr>
        <p:spPr>
          <a:ln/>
        </p:spPr>
        <p:txBody>
          <a:bodyPr/>
          <a:lstStyle>
            <a:lvl1pPr>
              <a:defRPr/>
            </a:lvl1pPr>
          </a:lstStyle>
          <a:p>
            <a:pPr>
              <a:defRPr/>
            </a:pPr>
            <a:fld id="{40BCDA01-7B33-425A-8E85-5D06B1DA04A4}" type="slidenum">
              <a:rPr lang="ja-JP" altLang="en-US"/>
              <a:pPr>
                <a:defRPr/>
              </a:pPr>
              <a:t>‹#›</a:t>
            </a:fld>
            <a:endParaRPr lang="en-US" altLang="ja-JP"/>
          </a:p>
        </p:txBody>
      </p:sp>
    </p:spTree>
    <p:extLst>
      <p:ext uri="{BB962C8B-B14F-4D97-AF65-F5344CB8AC3E}">
        <p14:creationId xmlns:p14="http://schemas.microsoft.com/office/powerpoint/2010/main" val="1310242997"/>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7B8747E1-BDD7-40E6-A775-83981E791C74}" type="datetime1">
              <a:rPr lang="ja-JP" altLang="en-US"/>
              <a:pPr>
                <a:defRPr/>
              </a:pPr>
              <a:t>2020/9/14</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a:t>Copyright©2013 by Akira Negami</a:t>
            </a:r>
          </a:p>
        </p:txBody>
      </p:sp>
      <p:sp>
        <p:nvSpPr>
          <p:cNvPr id="5" name="Rectangle 6"/>
          <p:cNvSpPr>
            <a:spLocks noGrp="1" noChangeArrowheads="1"/>
          </p:cNvSpPr>
          <p:nvPr>
            <p:ph type="sldNum" sz="quarter" idx="12"/>
          </p:nvPr>
        </p:nvSpPr>
        <p:spPr>
          <a:ln/>
        </p:spPr>
        <p:txBody>
          <a:bodyPr/>
          <a:lstStyle>
            <a:lvl1pPr>
              <a:defRPr/>
            </a:lvl1pPr>
          </a:lstStyle>
          <a:p>
            <a:pPr>
              <a:defRPr/>
            </a:pPr>
            <a:fld id="{41D1223B-CA21-44F9-8132-F9086E50FF28}" type="slidenum">
              <a:rPr lang="ja-JP" altLang="en-US"/>
              <a:pPr>
                <a:defRPr/>
              </a:pPr>
              <a:t>‹#›</a:t>
            </a:fld>
            <a:endParaRPr lang="en-US" altLang="ja-JP"/>
          </a:p>
        </p:txBody>
      </p:sp>
    </p:spTree>
    <p:extLst>
      <p:ext uri="{BB962C8B-B14F-4D97-AF65-F5344CB8AC3E}">
        <p14:creationId xmlns:p14="http://schemas.microsoft.com/office/powerpoint/2010/main" val="1900054229"/>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66D3D282-B7A2-465D-A789-A2222EF8A4D3}" type="datetime1">
              <a:rPr lang="ja-JP" altLang="en-US"/>
              <a:pPr>
                <a:defRPr/>
              </a:pPr>
              <a:t>2020/9/14</a:t>
            </a:fld>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a:t>Copyright©2013 by Akira Negami</a:t>
            </a:r>
          </a:p>
        </p:txBody>
      </p:sp>
      <p:sp>
        <p:nvSpPr>
          <p:cNvPr id="4" name="Rectangle 6"/>
          <p:cNvSpPr>
            <a:spLocks noGrp="1" noChangeArrowheads="1"/>
          </p:cNvSpPr>
          <p:nvPr>
            <p:ph type="sldNum" sz="quarter" idx="12"/>
          </p:nvPr>
        </p:nvSpPr>
        <p:spPr>
          <a:ln/>
        </p:spPr>
        <p:txBody>
          <a:bodyPr/>
          <a:lstStyle>
            <a:lvl1pPr>
              <a:defRPr/>
            </a:lvl1pPr>
          </a:lstStyle>
          <a:p>
            <a:pPr>
              <a:defRPr/>
            </a:pPr>
            <a:fld id="{B5773010-3106-4377-ACE1-08F66E29A48E}" type="slidenum">
              <a:rPr lang="ja-JP" altLang="en-US"/>
              <a:pPr>
                <a:defRPr/>
              </a:pPr>
              <a:t>‹#›</a:t>
            </a:fld>
            <a:endParaRPr lang="en-US" altLang="ja-JP"/>
          </a:p>
        </p:txBody>
      </p:sp>
    </p:spTree>
    <p:extLst>
      <p:ext uri="{BB962C8B-B14F-4D97-AF65-F5344CB8AC3E}">
        <p14:creationId xmlns:p14="http://schemas.microsoft.com/office/powerpoint/2010/main" val="1936601505"/>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591" y="300987"/>
            <a:ext cx="3517533" cy="1280945"/>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4180202" y="300988"/>
            <a:ext cx="5977020" cy="64519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534591" y="1581933"/>
            <a:ext cx="3517533" cy="517102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3FEDC593-B2AC-4138-90AF-7D558E44BAAE}" type="datetime1">
              <a:rPr lang="ja-JP" altLang="en-US"/>
              <a:pPr>
                <a:defRPr/>
              </a:pPr>
              <a:t>2020/9/14</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a:t>Copyright©2013 by Akira Negami</a:t>
            </a:r>
          </a:p>
        </p:txBody>
      </p:sp>
      <p:sp>
        <p:nvSpPr>
          <p:cNvPr id="7" name="Rectangle 6"/>
          <p:cNvSpPr>
            <a:spLocks noGrp="1" noChangeArrowheads="1"/>
          </p:cNvSpPr>
          <p:nvPr>
            <p:ph type="sldNum" sz="quarter" idx="12"/>
          </p:nvPr>
        </p:nvSpPr>
        <p:spPr>
          <a:ln/>
        </p:spPr>
        <p:txBody>
          <a:bodyPr/>
          <a:lstStyle>
            <a:lvl1pPr>
              <a:defRPr/>
            </a:lvl1pPr>
          </a:lstStyle>
          <a:p>
            <a:pPr>
              <a:defRPr/>
            </a:pPr>
            <a:fld id="{AEAA5C16-4E61-4A1E-B434-19818AEA41E9}" type="slidenum">
              <a:rPr lang="ja-JP" altLang="en-US"/>
              <a:pPr>
                <a:defRPr/>
              </a:pPr>
              <a:t>‹#›</a:t>
            </a:fld>
            <a:endParaRPr lang="en-US" altLang="ja-JP"/>
          </a:p>
        </p:txBody>
      </p:sp>
    </p:spTree>
    <p:extLst>
      <p:ext uri="{BB962C8B-B14F-4D97-AF65-F5344CB8AC3E}">
        <p14:creationId xmlns:p14="http://schemas.microsoft.com/office/powerpoint/2010/main" val="3996623229"/>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670" y="5291772"/>
            <a:ext cx="6415088" cy="624724"/>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2095670" y="675471"/>
            <a:ext cx="6415088" cy="453580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2095670" y="5916496"/>
            <a:ext cx="6415088" cy="8872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4DDE63CD-024E-4364-BFE3-3CA6EBCD8302}" type="datetime1">
              <a:rPr lang="ja-JP" altLang="en-US"/>
              <a:pPr>
                <a:defRPr/>
              </a:pPr>
              <a:t>2020/9/14</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a:t>Copyright©2013 by Akira Negami</a:t>
            </a:r>
          </a:p>
        </p:txBody>
      </p:sp>
      <p:sp>
        <p:nvSpPr>
          <p:cNvPr id="7" name="Rectangle 6"/>
          <p:cNvSpPr>
            <a:spLocks noGrp="1" noChangeArrowheads="1"/>
          </p:cNvSpPr>
          <p:nvPr>
            <p:ph type="sldNum" sz="quarter" idx="12"/>
          </p:nvPr>
        </p:nvSpPr>
        <p:spPr>
          <a:ln/>
        </p:spPr>
        <p:txBody>
          <a:bodyPr/>
          <a:lstStyle>
            <a:lvl1pPr>
              <a:defRPr/>
            </a:lvl1pPr>
          </a:lstStyle>
          <a:p>
            <a:pPr>
              <a:defRPr/>
            </a:pPr>
            <a:fld id="{6A8B0DA1-2A2F-46C1-A0B7-FBE89BE8499B}" type="slidenum">
              <a:rPr lang="ja-JP" altLang="en-US"/>
              <a:pPr>
                <a:defRPr/>
              </a:pPr>
              <a:t>‹#›</a:t>
            </a:fld>
            <a:endParaRPr lang="en-US" altLang="ja-JP"/>
          </a:p>
        </p:txBody>
      </p:sp>
    </p:spTree>
    <p:extLst>
      <p:ext uri="{BB962C8B-B14F-4D97-AF65-F5344CB8AC3E}">
        <p14:creationId xmlns:p14="http://schemas.microsoft.com/office/powerpoint/2010/main" val="2765422433"/>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4591" y="302737"/>
            <a:ext cx="9622632" cy="12599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34591" y="1763925"/>
            <a:ext cx="9622632" cy="4989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7108" name="Rectangle 4"/>
          <p:cNvSpPr>
            <a:spLocks noGrp="1" noChangeArrowheads="1"/>
          </p:cNvSpPr>
          <p:nvPr>
            <p:ph type="dt" sz="half" idx="2"/>
          </p:nvPr>
        </p:nvSpPr>
        <p:spPr bwMode="auto">
          <a:xfrm>
            <a:off x="534591" y="6884204"/>
            <a:ext cx="2494756" cy="524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fld id="{18D6DD05-F2E1-448E-8CE0-958047522E0C}" type="datetime1">
              <a:rPr lang="ja-JP" altLang="en-US"/>
              <a:pPr>
                <a:defRPr/>
              </a:pPr>
              <a:t>2020/9/14</a:t>
            </a:fld>
            <a:endParaRPr lang="en-US" altLang="ja-JP"/>
          </a:p>
        </p:txBody>
      </p:sp>
      <p:sp>
        <p:nvSpPr>
          <p:cNvPr id="47109" name="Rectangle 5"/>
          <p:cNvSpPr>
            <a:spLocks noGrp="1" noChangeArrowheads="1"/>
          </p:cNvSpPr>
          <p:nvPr>
            <p:ph type="ftr" sz="quarter" idx="3"/>
          </p:nvPr>
        </p:nvSpPr>
        <p:spPr bwMode="auto">
          <a:xfrm>
            <a:off x="3653036" y="6884204"/>
            <a:ext cx="3385741" cy="524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r>
              <a:rPr lang="en-US" altLang="ja-JP"/>
              <a:t>Copyright©2013 by Akira Negami</a:t>
            </a:r>
          </a:p>
        </p:txBody>
      </p:sp>
      <p:sp>
        <p:nvSpPr>
          <p:cNvPr id="47110" name="Rectangle 6"/>
          <p:cNvSpPr>
            <a:spLocks noGrp="1" noChangeArrowheads="1"/>
          </p:cNvSpPr>
          <p:nvPr>
            <p:ph type="sldNum" sz="quarter" idx="4"/>
          </p:nvPr>
        </p:nvSpPr>
        <p:spPr bwMode="auto">
          <a:xfrm>
            <a:off x="7662466" y="6884204"/>
            <a:ext cx="2494756" cy="524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BB04221D-DD1D-4252-8FE7-F5598A85AFD1}"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ransition spd="med">
    <p:fade/>
  </p:transition>
  <p:timing>
    <p:tnLst>
      <p:par>
        <p:cTn id="1" dur="indefinite" restart="never" nodeType="tmRoot"/>
      </p:par>
    </p:tnLst>
  </p:timing>
  <p:hf hd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スライド番号プレースホルダー 3"/>
          <p:cNvSpPr>
            <a:spLocks noGrp="1"/>
          </p:cNvSpPr>
          <p:nvPr>
            <p:ph type="sldNum" sz="quarter" idx="12"/>
          </p:nvPr>
        </p:nvSpPr>
        <p:spPr>
          <a:xfrm>
            <a:off x="7327106" y="6489144"/>
            <a:ext cx="2390942" cy="476250"/>
          </a:xfrm>
          <a:noFill/>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C80711D3-F6F6-4F1F-862D-C3FFE5694220}" type="slidenum">
              <a:rPr kumimoji="0" lang="en-US" altLang="ja-JP" sz="1400"/>
              <a:pPr>
                <a:spcBef>
                  <a:spcPct val="0"/>
                </a:spcBef>
                <a:buFontTx/>
                <a:buNone/>
              </a:pPr>
              <a:t>1</a:t>
            </a:fld>
            <a:endParaRPr kumimoji="0" lang="en-US" altLang="ja-JP" sz="1400"/>
          </a:p>
        </p:txBody>
      </p:sp>
      <p:sp>
        <p:nvSpPr>
          <p:cNvPr id="4099" name="フッター プレースホルダー 1"/>
          <p:cNvSpPr txBox="1">
            <a:spLocks noGrp="1"/>
          </p:cNvSpPr>
          <p:nvPr/>
        </p:nvSpPr>
        <p:spPr bwMode="auto">
          <a:xfrm>
            <a:off x="7830156" y="1112837"/>
            <a:ext cx="259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900" dirty="0"/>
              <a:t>Original Copyright. ©.2010 by </a:t>
            </a:r>
            <a:r>
              <a:rPr lang="en-US" altLang="ja-JP" sz="900" dirty="0" err="1"/>
              <a:t>Akira.Negami</a:t>
            </a:r>
            <a:endParaRPr lang="en-US" altLang="ja-JP" sz="900" dirty="0"/>
          </a:p>
          <a:p>
            <a:pPr algn="ctr" eaLnBrk="1" hangingPunct="1">
              <a:spcBef>
                <a:spcPct val="0"/>
              </a:spcBef>
              <a:buFontTx/>
              <a:buNone/>
            </a:pPr>
            <a:r>
              <a:rPr lang="en-US" altLang="ja-JP" sz="900" dirty="0"/>
              <a:t>Modified by </a:t>
            </a:r>
            <a:r>
              <a:rPr lang="en-US" altLang="ja-JP" sz="900" dirty="0" smtClean="0"/>
              <a:t>SSH</a:t>
            </a:r>
            <a:r>
              <a:rPr lang="ja-JP" altLang="en-US" sz="900" dirty="0" smtClean="0"/>
              <a:t>　　　</a:t>
            </a:r>
            <a:r>
              <a:rPr lang="en-US" altLang="ja-JP" sz="900" dirty="0" smtClean="0"/>
              <a:t> </a:t>
            </a:r>
            <a:r>
              <a:rPr lang="en-US" altLang="ja-JP" sz="900" dirty="0" err="1"/>
              <a:t>Tamagawa</a:t>
            </a:r>
            <a:r>
              <a:rPr lang="en-US" altLang="ja-JP" sz="900" dirty="0"/>
              <a:t> Academy</a:t>
            </a:r>
            <a:r>
              <a:rPr lang="en-US" altLang="ja-JP" sz="1400" dirty="0"/>
              <a:t>               </a:t>
            </a:r>
          </a:p>
        </p:txBody>
      </p:sp>
      <p:sp>
        <p:nvSpPr>
          <p:cNvPr id="4100" name="Text Box 3"/>
          <p:cNvSpPr txBox="1">
            <a:spLocks noChangeArrowheads="1"/>
          </p:cNvSpPr>
          <p:nvPr/>
        </p:nvSpPr>
        <p:spPr bwMode="auto">
          <a:xfrm>
            <a:off x="402431" y="704849"/>
            <a:ext cx="9905998" cy="369332"/>
          </a:xfrm>
          <a:prstGeom prst="rect">
            <a:avLst/>
          </a:prstGeom>
          <a:noFill/>
          <a:ln w="63500" cmpd="tri">
            <a:solidFill>
              <a:schemeClr val="tx1"/>
            </a:solidFill>
            <a:miter lim="800000"/>
            <a:headEnd/>
            <a:tailEnd/>
          </a:ln>
          <a:effectLs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b="1" smtClean="0">
                <a:latin typeface="ＭＳ Ｐゴシック" panose="020B0600070205080204" pitchFamily="50" charset="-128"/>
              </a:rPr>
              <a:t>タイトル</a:t>
            </a:r>
            <a:r>
              <a:rPr lang="ja-JP" altLang="en-US" sz="1800" b="1" dirty="0">
                <a:latin typeface="+mj-ea"/>
              </a:rPr>
              <a:t>： </a:t>
            </a:r>
            <a:r>
              <a:rPr lang="ja-JP" altLang="en-US" sz="1800" dirty="0">
                <a:latin typeface="HG創英角ｺﾞｼｯｸUB" panose="020B0909000000000000" pitchFamily="49" charset="-128"/>
                <a:ea typeface="HG創英角ｺﾞｼｯｸUB" panose="020B0909000000000000" pitchFamily="49" charset="-128"/>
              </a:rPr>
              <a:t> 　　　　　　　　　</a:t>
            </a:r>
            <a:r>
              <a:rPr lang="ja-JP" altLang="en-US" sz="1800" dirty="0" smtClean="0">
                <a:latin typeface="HG創英角ｺﾞｼｯｸUB" panose="020B0909000000000000" pitchFamily="49" charset="-128"/>
                <a:ea typeface="HG創英角ｺﾞｼｯｸUB" panose="020B0909000000000000" pitchFamily="49" charset="-128"/>
              </a:rPr>
              <a:t>      　　　　　　</a:t>
            </a:r>
            <a:r>
              <a:rPr lang="ja-JP" altLang="en-US" sz="1800" b="1" dirty="0" smtClean="0">
                <a:latin typeface="+mj-ea"/>
                <a:ea typeface="+mj-ea"/>
              </a:rPr>
              <a:t>担当教員氏名：</a:t>
            </a:r>
            <a:endParaRPr lang="ja-JP" altLang="en-US" sz="1800" b="1" dirty="0">
              <a:latin typeface="+mj-ea"/>
              <a:ea typeface="+mj-ea"/>
            </a:endParaRPr>
          </a:p>
        </p:txBody>
      </p:sp>
      <p:sp>
        <p:nvSpPr>
          <p:cNvPr id="4101" name="Text Box 4"/>
          <p:cNvSpPr txBox="1">
            <a:spLocks noChangeArrowheads="1"/>
          </p:cNvSpPr>
          <p:nvPr/>
        </p:nvSpPr>
        <p:spPr bwMode="auto">
          <a:xfrm>
            <a:off x="392906" y="3996769"/>
            <a:ext cx="4867275" cy="746125"/>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150000"/>
              </a:lnSpc>
              <a:spcBef>
                <a:spcPct val="50000"/>
              </a:spcBef>
              <a:buFontTx/>
              <a:buNone/>
              <a:defRPr/>
            </a:pPr>
            <a:r>
              <a:rPr lang="ja-JP" altLang="en-US" sz="1100" b="1" dirty="0">
                <a:latin typeface="+mn-ea"/>
                <a:ea typeface="+mn-ea"/>
              </a:rPr>
              <a:t>現在の状況</a:t>
            </a:r>
          </a:p>
        </p:txBody>
      </p:sp>
      <p:sp>
        <p:nvSpPr>
          <p:cNvPr id="4102" name="Text Box 5"/>
          <p:cNvSpPr txBox="1">
            <a:spLocks noChangeArrowheads="1"/>
          </p:cNvSpPr>
          <p:nvPr/>
        </p:nvSpPr>
        <p:spPr bwMode="auto">
          <a:xfrm>
            <a:off x="5431630" y="3557780"/>
            <a:ext cx="4867275" cy="9000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150000"/>
              </a:lnSpc>
              <a:spcBef>
                <a:spcPct val="50000"/>
              </a:spcBef>
              <a:buFontTx/>
              <a:buNone/>
              <a:defRPr/>
            </a:pPr>
            <a:r>
              <a:rPr lang="en-US" altLang="ja-JP" sz="1100" b="1" dirty="0">
                <a:latin typeface="+mn-ea"/>
              </a:rPr>
              <a:t>6</a:t>
            </a:r>
            <a:r>
              <a:rPr lang="en-US" altLang="ja-JP" sz="1100" b="1" dirty="0" smtClean="0">
                <a:latin typeface="+mn-ea"/>
              </a:rPr>
              <a:t>.</a:t>
            </a:r>
            <a:r>
              <a:rPr lang="ja-JP" altLang="en-US" sz="1100" b="1" dirty="0">
                <a:latin typeface="+mn-ea"/>
              </a:rPr>
              <a:t>やればやるほど時間が足りないと感じた経験は具体的に何ですか</a:t>
            </a:r>
            <a:r>
              <a:rPr lang="ja-JP" altLang="en-US" sz="1100" b="1" dirty="0" smtClean="0">
                <a:latin typeface="+mn-ea"/>
              </a:rPr>
              <a:t>？</a:t>
            </a:r>
            <a:endParaRPr lang="ja-JP" altLang="en-US" sz="1100" b="1" dirty="0">
              <a:latin typeface="+mn-ea"/>
            </a:endParaRPr>
          </a:p>
        </p:txBody>
      </p:sp>
      <p:sp>
        <p:nvSpPr>
          <p:cNvPr id="4103" name="Text Box 6"/>
          <p:cNvSpPr txBox="1">
            <a:spLocks noChangeArrowheads="1"/>
          </p:cNvSpPr>
          <p:nvPr/>
        </p:nvSpPr>
        <p:spPr bwMode="auto">
          <a:xfrm>
            <a:off x="5431630" y="2616837"/>
            <a:ext cx="4867275" cy="9000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150000"/>
              </a:lnSpc>
              <a:spcBef>
                <a:spcPct val="50000"/>
              </a:spcBef>
              <a:buFontTx/>
              <a:buNone/>
              <a:defRPr/>
            </a:pPr>
            <a:r>
              <a:rPr lang="en-US" altLang="ja-JP" sz="1100" b="1" dirty="0">
                <a:latin typeface="+mn-ea"/>
                <a:ea typeface="+mn-ea"/>
              </a:rPr>
              <a:t>5.</a:t>
            </a:r>
            <a:r>
              <a:rPr lang="ja-JP" altLang="en-US" sz="1100" b="1" dirty="0">
                <a:latin typeface="+mn-ea"/>
                <a:ea typeface="+mn-ea"/>
              </a:rPr>
              <a:t>やる気が出た</a:t>
            </a:r>
            <a:r>
              <a:rPr lang="ja-JP" altLang="en-US" sz="1100" b="1" dirty="0" smtClean="0">
                <a:latin typeface="+mn-ea"/>
                <a:ea typeface="+mn-ea"/>
              </a:rPr>
              <a:t>きっかけは</a:t>
            </a:r>
            <a:r>
              <a:rPr lang="ja-JP" altLang="en-US" sz="1100" b="1" dirty="0">
                <a:latin typeface="+mn-ea"/>
                <a:ea typeface="+mn-ea"/>
              </a:rPr>
              <a:t>具体的に何ですか？</a:t>
            </a:r>
          </a:p>
          <a:p>
            <a:pPr eaLnBrk="1" hangingPunct="1">
              <a:lnSpc>
                <a:spcPct val="150000"/>
              </a:lnSpc>
              <a:spcBef>
                <a:spcPct val="50000"/>
              </a:spcBef>
              <a:buFontTx/>
              <a:buNone/>
              <a:defRPr/>
            </a:pPr>
            <a:endParaRPr lang="en-US" altLang="ja-JP" sz="1300" b="1" dirty="0">
              <a:latin typeface="+mn-ea"/>
              <a:ea typeface="+mn-ea"/>
            </a:endParaRPr>
          </a:p>
        </p:txBody>
      </p:sp>
      <p:sp>
        <p:nvSpPr>
          <p:cNvPr id="4104" name="Text Box 7"/>
          <p:cNvSpPr txBox="1">
            <a:spLocks noChangeArrowheads="1"/>
          </p:cNvSpPr>
          <p:nvPr/>
        </p:nvSpPr>
        <p:spPr bwMode="auto">
          <a:xfrm>
            <a:off x="392906" y="5636657"/>
            <a:ext cx="4867275" cy="79375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150000"/>
              </a:lnSpc>
              <a:spcBef>
                <a:spcPct val="50000"/>
              </a:spcBef>
              <a:buFontTx/>
              <a:buNone/>
              <a:defRPr/>
            </a:pPr>
            <a:r>
              <a:rPr lang="en-US" altLang="ja-JP" sz="1100" b="1" dirty="0">
                <a:latin typeface="+mn-ea"/>
                <a:ea typeface="+mn-ea"/>
              </a:rPr>
              <a:t>2.</a:t>
            </a:r>
            <a:r>
              <a:rPr lang="ja-JP" altLang="en-US" sz="1100" b="1" dirty="0">
                <a:latin typeface="+mn-ea"/>
                <a:ea typeface="+mn-ea"/>
              </a:rPr>
              <a:t>解決策はいつどこで実行する計画ですか？</a:t>
            </a:r>
          </a:p>
          <a:p>
            <a:pPr eaLnBrk="1" hangingPunct="1">
              <a:lnSpc>
                <a:spcPct val="150000"/>
              </a:lnSpc>
              <a:spcBef>
                <a:spcPct val="50000"/>
              </a:spcBef>
              <a:buFontTx/>
              <a:buNone/>
              <a:defRPr/>
            </a:pPr>
            <a:endParaRPr lang="en-US" altLang="ja-JP" sz="1300" dirty="0">
              <a:latin typeface="+mn-ea"/>
              <a:ea typeface="+mn-ea"/>
            </a:endParaRPr>
          </a:p>
        </p:txBody>
      </p:sp>
      <p:sp>
        <p:nvSpPr>
          <p:cNvPr id="4106" name="Text Box 9"/>
          <p:cNvSpPr txBox="1">
            <a:spLocks noChangeArrowheads="1"/>
          </p:cNvSpPr>
          <p:nvPr/>
        </p:nvSpPr>
        <p:spPr bwMode="auto">
          <a:xfrm>
            <a:off x="402431" y="274637"/>
            <a:ext cx="4410075" cy="369332"/>
          </a:xfrm>
          <a:prstGeom prst="rect">
            <a:avLst/>
          </a:prstGeom>
          <a:solidFill>
            <a:schemeClr val="bg1"/>
          </a:solidFill>
          <a:ln w="66675" cmpd="tri">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dirty="0"/>
              <a:t>　　</a:t>
            </a:r>
            <a:r>
              <a:rPr lang="ja-JP" altLang="en-US" sz="1800" dirty="0" smtClean="0"/>
              <a:t>　年</a:t>
            </a:r>
            <a:r>
              <a:rPr lang="ja-JP" altLang="en-US" sz="1800" dirty="0"/>
              <a:t>　</a:t>
            </a:r>
            <a:r>
              <a:rPr lang="ja-JP" altLang="en-US" sz="1800" dirty="0" smtClean="0"/>
              <a:t>　</a:t>
            </a:r>
            <a:r>
              <a:rPr lang="ja-JP" altLang="en-US" sz="1800" dirty="0"/>
              <a:t>　　組 </a:t>
            </a:r>
            <a:r>
              <a:rPr lang="ja-JP" altLang="en-US" sz="1800" dirty="0" smtClean="0"/>
              <a:t>　　番氏名</a:t>
            </a:r>
            <a:endParaRPr lang="ja-JP" altLang="en-US" sz="1800" dirty="0"/>
          </a:p>
        </p:txBody>
      </p:sp>
      <p:sp>
        <p:nvSpPr>
          <p:cNvPr id="4107" name="Text Box 10"/>
          <p:cNvSpPr txBox="1">
            <a:spLocks noChangeArrowheads="1"/>
          </p:cNvSpPr>
          <p:nvPr/>
        </p:nvSpPr>
        <p:spPr bwMode="auto">
          <a:xfrm>
            <a:off x="3808505" y="1128069"/>
            <a:ext cx="3246250" cy="52322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en-US" altLang="ja-JP" sz="28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OUTCOME</a:t>
            </a:r>
            <a:r>
              <a:rPr lang="ja-JP" altLang="en-US" sz="28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シート</a:t>
            </a:r>
            <a:endParaRPr lang="ja-JP" altLang="en-US" sz="28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4108" name="Text Box 11"/>
          <p:cNvSpPr txBox="1">
            <a:spLocks noChangeArrowheads="1"/>
          </p:cNvSpPr>
          <p:nvPr/>
        </p:nvSpPr>
        <p:spPr bwMode="auto">
          <a:xfrm>
            <a:off x="5431630" y="1567894"/>
            <a:ext cx="4867275" cy="10080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180975" indent="-180975" eaLnBrk="1" hangingPunct="1">
              <a:spcBef>
                <a:spcPct val="50000"/>
              </a:spcBef>
              <a:buFontTx/>
              <a:buNone/>
              <a:defRPr/>
            </a:pPr>
            <a:r>
              <a:rPr lang="en-US" altLang="ja-JP" sz="1100" b="1" dirty="0" smtClean="0">
                <a:latin typeface="+mn-ea"/>
                <a:ea typeface="+mn-ea"/>
              </a:rPr>
              <a:t>4</a:t>
            </a:r>
            <a:r>
              <a:rPr lang="en-US" altLang="ja-JP" sz="1100" b="1" dirty="0" smtClean="0">
                <a:latin typeface="+mn-ea"/>
              </a:rPr>
              <a:t>. </a:t>
            </a:r>
            <a:r>
              <a:rPr lang="ja-JP" altLang="en-US" sz="1100" b="1" dirty="0" smtClean="0">
                <a:latin typeface="+mn-ea"/>
                <a:ea typeface="+mn-ea"/>
              </a:rPr>
              <a:t>大変</a:t>
            </a:r>
            <a:r>
              <a:rPr lang="ja-JP" altLang="en-US" sz="1100" b="1" dirty="0">
                <a:latin typeface="+mn-ea"/>
                <a:ea typeface="+mn-ea"/>
              </a:rPr>
              <a:t>だった</a:t>
            </a:r>
            <a:r>
              <a:rPr lang="ja-JP" altLang="en-US" sz="1100" b="1" dirty="0" smtClean="0">
                <a:latin typeface="+mn-ea"/>
                <a:ea typeface="+mn-ea"/>
              </a:rPr>
              <a:t>経験</a:t>
            </a:r>
            <a:r>
              <a:rPr lang="ja-JP" altLang="en-US" sz="900" dirty="0" smtClean="0">
                <a:latin typeface="メイリオ" panose="020B0604030504040204" pitchFamily="50" charset="-128"/>
                <a:ea typeface="メイリオ" panose="020B0604030504040204" pitchFamily="50" charset="-128"/>
              </a:rPr>
              <a:t>または</a:t>
            </a:r>
            <a:r>
              <a:rPr lang="ja-JP" altLang="en-US" sz="1100" b="1" dirty="0" smtClean="0">
                <a:latin typeface="+mn-ea"/>
                <a:ea typeface="+mn-ea"/>
              </a:rPr>
              <a:t>問題を解決した経験</a:t>
            </a:r>
            <a:r>
              <a:rPr lang="ja-JP" altLang="en-US" sz="900" dirty="0" smtClean="0">
                <a:latin typeface="メイリオ" panose="020B0604030504040204" pitchFamily="50" charset="-128"/>
                <a:ea typeface="メイリオ" panose="020B0604030504040204" pitchFamily="50" charset="-128"/>
              </a:rPr>
              <a:t>または</a:t>
            </a:r>
            <a:r>
              <a:rPr lang="ja-JP" altLang="en-US" sz="1100" b="1" dirty="0" smtClean="0">
                <a:latin typeface="+mn-ea"/>
                <a:ea typeface="+mn-ea"/>
              </a:rPr>
              <a:t>自分に厳しく頑張った経験を</a:t>
            </a:r>
            <a:r>
              <a:rPr lang="ja-JP" altLang="en-US" sz="1100" b="1" dirty="0">
                <a:latin typeface="+mn-ea"/>
                <a:ea typeface="+mn-ea"/>
              </a:rPr>
              <a:t>振り返って</a:t>
            </a:r>
            <a:r>
              <a:rPr lang="ja-JP" altLang="en-US" sz="1100" b="1" dirty="0" smtClean="0">
                <a:latin typeface="+mn-ea"/>
                <a:ea typeface="+mn-ea"/>
              </a:rPr>
              <a:t>よかったことは</a:t>
            </a:r>
            <a:r>
              <a:rPr lang="ja-JP" altLang="en-US" sz="1100" b="1" dirty="0">
                <a:latin typeface="+mn-ea"/>
                <a:ea typeface="+mn-ea"/>
              </a:rPr>
              <a:t>具体的</a:t>
            </a:r>
            <a:r>
              <a:rPr lang="ja-JP" altLang="en-US" sz="1100" b="1" dirty="0" smtClean="0">
                <a:latin typeface="+mn-ea"/>
                <a:ea typeface="+mn-ea"/>
              </a:rPr>
              <a:t>に</a:t>
            </a:r>
            <a:r>
              <a:rPr lang="ja-JP" altLang="en-US" sz="1100" b="1" dirty="0">
                <a:latin typeface="+mn-ea"/>
              </a:rPr>
              <a:t>何ですか？</a:t>
            </a:r>
          </a:p>
        </p:txBody>
      </p:sp>
      <p:sp>
        <p:nvSpPr>
          <p:cNvPr id="4109" name="Text Box 12"/>
          <p:cNvSpPr txBox="1">
            <a:spLocks noChangeArrowheads="1"/>
          </p:cNvSpPr>
          <p:nvPr/>
        </p:nvSpPr>
        <p:spPr bwMode="auto">
          <a:xfrm>
            <a:off x="392906" y="6481207"/>
            <a:ext cx="4867275" cy="79216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150000"/>
              </a:lnSpc>
              <a:spcBef>
                <a:spcPct val="50000"/>
              </a:spcBef>
              <a:buFontTx/>
              <a:buNone/>
              <a:defRPr/>
            </a:pPr>
            <a:r>
              <a:rPr lang="en-US" altLang="ja-JP" sz="1100" b="1" dirty="0">
                <a:latin typeface="+mn-ea"/>
                <a:ea typeface="+mn-ea"/>
              </a:rPr>
              <a:t>3.</a:t>
            </a:r>
            <a:r>
              <a:rPr lang="ja-JP" altLang="en-US" sz="1100" b="1" dirty="0">
                <a:latin typeface="+mn-ea"/>
                <a:ea typeface="+mn-ea"/>
              </a:rPr>
              <a:t>困難や異論</a:t>
            </a:r>
            <a:r>
              <a:rPr lang="ja-JP" altLang="en-US" sz="1100" b="1" dirty="0" smtClean="0">
                <a:latin typeface="+mn-ea"/>
                <a:ea typeface="+mn-ea"/>
              </a:rPr>
              <a:t>にどの</a:t>
            </a:r>
            <a:r>
              <a:rPr lang="ja-JP" altLang="en-US" sz="1100" b="1" dirty="0">
                <a:latin typeface="+mn-ea"/>
                <a:ea typeface="+mn-ea"/>
              </a:rPr>
              <a:t>ように対処しますか ？</a:t>
            </a:r>
          </a:p>
          <a:p>
            <a:pPr eaLnBrk="1" hangingPunct="1">
              <a:lnSpc>
                <a:spcPct val="150000"/>
              </a:lnSpc>
              <a:spcBef>
                <a:spcPct val="50000"/>
              </a:spcBef>
              <a:buFontTx/>
              <a:buNone/>
              <a:defRPr/>
            </a:pPr>
            <a:endParaRPr lang="en-US" altLang="ja-JP" sz="1300" dirty="0">
              <a:latin typeface="+mn-ea"/>
              <a:ea typeface="+mn-ea"/>
            </a:endParaRPr>
          </a:p>
        </p:txBody>
      </p:sp>
      <p:sp>
        <p:nvSpPr>
          <p:cNvPr id="4110" name="Text Box 13"/>
          <p:cNvSpPr txBox="1">
            <a:spLocks noChangeArrowheads="1"/>
          </p:cNvSpPr>
          <p:nvPr/>
        </p:nvSpPr>
        <p:spPr bwMode="auto">
          <a:xfrm>
            <a:off x="5431630" y="4498723"/>
            <a:ext cx="4867275" cy="9000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150000"/>
              </a:lnSpc>
              <a:spcBef>
                <a:spcPct val="50000"/>
              </a:spcBef>
              <a:buNone/>
              <a:defRPr/>
            </a:pPr>
            <a:r>
              <a:rPr lang="en-US" altLang="ja-JP" sz="1100" b="1" dirty="0" smtClean="0">
                <a:latin typeface="+mn-ea"/>
                <a:ea typeface="+mn-ea"/>
              </a:rPr>
              <a:t>7</a:t>
            </a:r>
            <a:r>
              <a:rPr lang="en-US" altLang="ja-JP" sz="1100" b="1" dirty="0" smtClean="0">
                <a:latin typeface="+mn-ea"/>
              </a:rPr>
              <a:t>.</a:t>
            </a:r>
            <a:r>
              <a:rPr lang="ja-JP" altLang="en-US" sz="1100" b="1" dirty="0">
                <a:latin typeface="+mn-ea"/>
              </a:rPr>
              <a:t> </a:t>
            </a:r>
            <a:r>
              <a:rPr lang="ja-JP" altLang="en-US" sz="1100" b="1" dirty="0" smtClean="0">
                <a:latin typeface="+mn-ea"/>
                <a:ea typeface="+mn-ea"/>
              </a:rPr>
              <a:t>私</a:t>
            </a:r>
            <a:r>
              <a:rPr lang="ja-JP" altLang="en-US" sz="1100" b="1" dirty="0">
                <a:latin typeface="+mn-ea"/>
                <a:ea typeface="+mn-ea"/>
              </a:rPr>
              <a:t>もできるという感覚が強まった経験は具体的に何ですか</a:t>
            </a:r>
            <a:r>
              <a:rPr lang="ja-JP" altLang="en-US" sz="1100" b="1" dirty="0" smtClean="0">
                <a:latin typeface="+mn-ea"/>
                <a:ea typeface="+mn-ea"/>
              </a:rPr>
              <a:t>？</a:t>
            </a:r>
            <a:endParaRPr lang="ja-JP" altLang="en-US" sz="1100" b="1" dirty="0">
              <a:latin typeface="+mn-ea"/>
              <a:ea typeface="+mn-ea"/>
            </a:endParaRPr>
          </a:p>
        </p:txBody>
      </p:sp>
      <p:sp>
        <p:nvSpPr>
          <p:cNvPr id="4114" name="Text Box 25"/>
          <p:cNvSpPr txBox="1">
            <a:spLocks noChangeArrowheads="1"/>
          </p:cNvSpPr>
          <p:nvPr/>
        </p:nvSpPr>
        <p:spPr bwMode="auto">
          <a:xfrm>
            <a:off x="402431" y="2771220"/>
            <a:ext cx="2433638" cy="1188000"/>
          </a:xfrm>
          <a:prstGeom prst="rect">
            <a:avLst/>
          </a:prstGeom>
          <a:solidFill>
            <a:schemeClr val="bg1"/>
          </a:solidFill>
          <a:ln w="38100">
            <a:solidFill>
              <a:schemeClr val="tx1"/>
            </a:solidFill>
            <a:miter lim="800000"/>
            <a:headEnd/>
            <a:tailEnd/>
          </a:ln>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dirty="0"/>
              <a:t>AC </a:t>
            </a:r>
            <a:r>
              <a:rPr lang="ja-JP" altLang="en-US" sz="1400" b="1" dirty="0">
                <a:latin typeface="Times New Roman" panose="02020603050405020304" pitchFamily="18" charset="0"/>
              </a:rPr>
              <a:t>（</a:t>
            </a:r>
            <a:r>
              <a:rPr lang="ja-JP" altLang="en-US" sz="1400" b="1" dirty="0" smtClean="0">
                <a:latin typeface="Times New Roman" panose="02020603050405020304" pitchFamily="18" charset="0"/>
              </a:rPr>
              <a:t>達成した体験</a:t>
            </a:r>
            <a:r>
              <a:rPr lang="ja-JP" altLang="en-US" sz="1400" b="1" dirty="0">
                <a:latin typeface="Times New Roman" panose="02020603050405020304" pitchFamily="18" charset="0"/>
              </a:rPr>
              <a:t>）</a:t>
            </a:r>
          </a:p>
          <a:p>
            <a:pPr eaLnBrk="1" hangingPunct="1">
              <a:spcBef>
                <a:spcPct val="0"/>
              </a:spcBef>
              <a:buFontTx/>
              <a:buNone/>
            </a:pPr>
            <a:r>
              <a:rPr lang="ja-JP" altLang="en-US" sz="1400" b="1" dirty="0">
                <a:latin typeface="Times New Roman" panose="02020603050405020304" pitchFamily="18" charset="0"/>
              </a:rPr>
              <a:t>・</a:t>
            </a:r>
          </a:p>
          <a:p>
            <a:pPr eaLnBrk="1" hangingPunct="1">
              <a:spcBef>
                <a:spcPct val="0"/>
              </a:spcBef>
              <a:buFontTx/>
              <a:buNone/>
            </a:pPr>
            <a:r>
              <a:rPr lang="ja-JP" altLang="en-US" sz="1400" b="1" dirty="0">
                <a:latin typeface="Times New Roman" panose="02020603050405020304" pitchFamily="18" charset="0"/>
              </a:rPr>
              <a:t>・</a:t>
            </a:r>
          </a:p>
          <a:p>
            <a:pPr eaLnBrk="1" hangingPunct="1">
              <a:spcBef>
                <a:spcPct val="0"/>
              </a:spcBef>
              <a:buFontTx/>
              <a:buNone/>
            </a:pPr>
            <a:r>
              <a:rPr lang="ja-JP" altLang="en-US" sz="1400" b="1" dirty="0">
                <a:latin typeface="Times New Roman" panose="02020603050405020304" pitchFamily="18" charset="0"/>
              </a:rPr>
              <a:t>・</a:t>
            </a:r>
          </a:p>
          <a:p>
            <a:pPr eaLnBrk="1" hangingPunct="1">
              <a:spcBef>
                <a:spcPct val="0"/>
              </a:spcBef>
              <a:buFontTx/>
              <a:buNone/>
            </a:pPr>
            <a:endParaRPr lang="en-US" altLang="ja-JP" sz="1400" b="1" dirty="0">
              <a:solidFill>
                <a:schemeClr val="accent2"/>
              </a:solidFill>
              <a:latin typeface="Times New Roman" panose="02020603050405020304" pitchFamily="18" charset="0"/>
            </a:endParaRPr>
          </a:p>
        </p:txBody>
      </p:sp>
      <p:sp>
        <p:nvSpPr>
          <p:cNvPr id="4115" name="Text Box 25"/>
          <p:cNvSpPr txBox="1">
            <a:spLocks noChangeArrowheads="1"/>
          </p:cNvSpPr>
          <p:nvPr/>
        </p:nvSpPr>
        <p:spPr bwMode="auto">
          <a:xfrm>
            <a:off x="402431" y="1567894"/>
            <a:ext cx="2433638" cy="1188000"/>
          </a:xfrm>
          <a:prstGeom prst="rect">
            <a:avLst/>
          </a:prstGeom>
          <a:solidFill>
            <a:schemeClr val="bg1"/>
          </a:solidFill>
          <a:ln w="38100">
            <a:solidFill>
              <a:schemeClr val="tx1"/>
            </a:solidFill>
            <a:miter lim="800000"/>
            <a:headEnd/>
            <a:tailEnd/>
          </a:ln>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dirty="0"/>
              <a:t>C</a:t>
            </a:r>
            <a:r>
              <a:rPr lang="ja-JP" altLang="en-US" sz="1400" b="1" dirty="0"/>
              <a:t>（</a:t>
            </a:r>
            <a:r>
              <a:rPr lang="ja-JP" altLang="en-US" sz="1400" b="1" dirty="0" smtClean="0"/>
              <a:t>自信があること）</a:t>
            </a:r>
            <a:endParaRPr lang="ja-JP" altLang="en-US" sz="1400" b="1" dirty="0">
              <a:latin typeface="Times New Roman" panose="02020603050405020304" pitchFamily="18" charset="0"/>
            </a:endParaRPr>
          </a:p>
          <a:p>
            <a:pPr eaLnBrk="1" hangingPunct="1">
              <a:spcBef>
                <a:spcPct val="0"/>
              </a:spcBef>
              <a:buFontTx/>
              <a:buNone/>
            </a:pPr>
            <a:r>
              <a:rPr lang="ja-JP" altLang="en-US" sz="1400" b="1" dirty="0">
                <a:latin typeface="Times New Roman" panose="02020603050405020304" pitchFamily="18" charset="0"/>
              </a:rPr>
              <a:t>・</a:t>
            </a:r>
          </a:p>
          <a:p>
            <a:pPr eaLnBrk="1" hangingPunct="1">
              <a:spcBef>
                <a:spcPct val="0"/>
              </a:spcBef>
              <a:buFontTx/>
              <a:buNone/>
            </a:pPr>
            <a:r>
              <a:rPr lang="ja-JP" altLang="en-US" sz="1400" b="1" dirty="0">
                <a:latin typeface="Times New Roman" panose="02020603050405020304" pitchFamily="18" charset="0"/>
              </a:rPr>
              <a:t>・</a:t>
            </a:r>
          </a:p>
          <a:p>
            <a:pPr eaLnBrk="1" hangingPunct="1">
              <a:spcBef>
                <a:spcPct val="0"/>
              </a:spcBef>
              <a:buFontTx/>
              <a:buNone/>
            </a:pPr>
            <a:r>
              <a:rPr lang="ja-JP" altLang="en-US" sz="1400" b="1" dirty="0">
                <a:latin typeface="Times New Roman" panose="02020603050405020304" pitchFamily="18" charset="0"/>
              </a:rPr>
              <a:t>・</a:t>
            </a:r>
          </a:p>
          <a:p>
            <a:pPr eaLnBrk="1" hangingPunct="1">
              <a:spcBef>
                <a:spcPct val="0"/>
              </a:spcBef>
              <a:buFontTx/>
              <a:buNone/>
            </a:pPr>
            <a:endParaRPr lang="en-US" altLang="ja-JP" sz="1400" b="1" dirty="0">
              <a:solidFill>
                <a:schemeClr val="accent2"/>
              </a:solidFill>
              <a:latin typeface="Times New Roman" panose="02020603050405020304" pitchFamily="18" charset="0"/>
            </a:endParaRPr>
          </a:p>
        </p:txBody>
      </p:sp>
      <p:sp>
        <p:nvSpPr>
          <p:cNvPr id="4116" name="Text Box 25"/>
          <p:cNvSpPr txBox="1">
            <a:spLocks noChangeArrowheads="1"/>
          </p:cNvSpPr>
          <p:nvPr/>
        </p:nvSpPr>
        <p:spPr bwMode="auto">
          <a:xfrm>
            <a:off x="2836069" y="1567894"/>
            <a:ext cx="2433638" cy="1188000"/>
          </a:xfrm>
          <a:prstGeom prst="rect">
            <a:avLst/>
          </a:prstGeom>
          <a:solidFill>
            <a:schemeClr val="bg1"/>
          </a:solidFill>
          <a:ln w="38100">
            <a:solidFill>
              <a:schemeClr val="tx1"/>
            </a:solidFill>
            <a:miter lim="800000"/>
            <a:headEnd/>
            <a:tailEnd/>
          </a:ln>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dirty="0"/>
              <a:t>S</a:t>
            </a:r>
            <a:r>
              <a:rPr lang="ja-JP" altLang="en-US" sz="1400" b="1" dirty="0"/>
              <a:t>（やる</a:t>
            </a:r>
            <a:r>
              <a:rPr lang="ja-JP" altLang="en-US" sz="1400" b="1" dirty="0" smtClean="0"/>
              <a:t>意義）</a:t>
            </a:r>
            <a:endParaRPr lang="ja-JP" altLang="en-US" sz="1400" b="1" dirty="0">
              <a:latin typeface="Times New Roman" panose="02020603050405020304" pitchFamily="18" charset="0"/>
            </a:endParaRPr>
          </a:p>
          <a:p>
            <a:pPr eaLnBrk="1" hangingPunct="1">
              <a:spcBef>
                <a:spcPct val="0"/>
              </a:spcBef>
              <a:buFontTx/>
              <a:buNone/>
            </a:pPr>
            <a:r>
              <a:rPr lang="ja-JP" altLang="en-US" sz="1400" b="1" dirty="0">
                <a:latin typeface="Times New Roman" panose="02020603050405020304" pitchFamily="18" charset="0"/>
              </a:rPr>
              <a:t>・</a:t>
            </a:r>
          </a:p>
          <a:p>
            <a:pPr eaLnBrk="1" hangingPunct="1">
              <a:spcBef>
                <a:spcPct val="0"/>
              </a:spcBef>
              <a:buFontTx/>
              <a:buNone/>
            </a:pPr>
            <a:r>
              <a:rPr lang="ja-JP" altLang="en-US" sz="1400" b="1" dirty="0">
                <a:latin typeface="Times New Roman" panose="02020603050405020304" pitchFamily="18" charset="0"/>
              </a:rPr>
              <a:t>・</a:t>
            </a:r>
          </a:p>
          <a:p>
            <a:pPr eaLnBrk="1" hangingPunct="1">
              <a:spcBef>
                <a:spcPct val="0"/>
              </a:spcBef>
              <a:buFontTx/>
              <a:buNone/>
            </a:pPr>
            <a:r>
              <a:rPr lang="ja-JP" altLang="en-US" sz="1400" b="1" dirty="0">
                <a:latin typeface="Times New Roman" panose="02020603050405020304" pitchFamily="18" charset="0"/>
              </a:rPr>
              <a:t>・</a:t>
            </a:r>
          </a:p>
          <a:p>
            <a:pPr eaLnBrk="1" hangingPunct="1">
              <a:spcBef>
                <a:spcPct val="0"/>
              </a:spcBef>
              <a:buFontTx/>
              <a:buNone/>
            </a:pPr>
            <a:endParaRPr lang="en-US" altLang="ja-JP" sz="1400" b="1" dirty="0">
              <a:solidFill>
                <a:schemeClr val="accent2"/>
              </a:solidFill>
              <a:latin typeface="Times New Roman" panose="02020603050405020304" pitchFamily="18" charset="0"/>
            </a:endParaRPr>
          </a:p>
        </p:txBody>
      </p:sp>
      <p:sp>
        <p:nvSpPr>
          <p:cNvPr id="4117" name="Text Box 25"/>
          <p:cNvSpPr txBox="1">
            <a:spLocks noChangeArrowheads="1"/>
          </p:cNvSpPr>
          <p:nvPr/>
        </p:nvSpPr>
        <p:spPr bwMode="auto">
          <a:xfrm>
            <a:off x="2836069" y="2771220"/>
            <a:ext cx="2433638" cy="1188000"/>
          </a:xfrm>
          <a:prstGeom prst="rect">
            <a:avLst/>
          </a:prstGeom>
          <a:solidFill>
            <a:schemeClr val="bg1"/>
          </a:solidFill>
          <a:ln w="38100">
            <a:solidFill>
              <a:schemeClr val="tx1"/>
            </a:solidFill>
            <a:miter lim="800000"/>
            <a:headEnd/>
            <a:tailEnd/>
          </a:ln>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dirty="0"/>
              <a:t>AN</a:t>
            </a:r>
            <a:r>
              <a:rPr lang="ja-JP" altLang="en-US" sz="1400" b="1" dirty="0"/>
              <a:t>（</a:t>
            </a:r>
            <a:r>
              <a:rPr lang="ja-JP" altLang="en-US" sz="1400" b="1" dirty="0" smtClean="0"/>
              <a:t>不安なこと）</a:t>
            </a:r>
            <a:endParaRPr lang="ja-JP" altLang="en-US" sz="1400" b="1" dirty="0">
              <a:latin typeface="Times New Roman" panose="02020603050405020304" pitchFamily="18" charset="0"/>
            </a:endParaRPr>
          </a:p>
          <a:p>
            <a:pPr eaLnBrk="1" hangingPunct="1">
              <a:spcBef>
                <a:spcPct val="0"/>
              </a:spcBef>
              <a:buFontTx/>
              <a:buNone/>
            </a:pPr>
            <a:r>
              <a:rPr lang="ja-JP" altLang="en-US" sz="1400" b="1" dirty="0">
                <a:latin typeface="Times New Roman" panose="02020603050405020304" pitchFamily="18" charset="0"/>
              </a:rPr>
              <a:t>・</a:t>
            </a:r>
          </a:p>
          <a:p>
            <a:pPr eaLnBrk="1" hangingPunct="1">
              <a:spcBef>
                <a:spcPct val="0"/>
              </a:spcBef>
              <a:buFontTx/>
              <a:buNone/>
            </a:pPr>
            <a:r>
              <a:rPr lang="ja-JP" altLang="en-US" sz="1400" b="1" dirty="0">
                <a:latin typeface="Times New Roman" panose="02020603050405020304" pitchFamily="18" charset="0"/>
              </a:rPr>
              <a:t>・</a:t>
            </a:r>
          </a:p>
          <a:p>
            <a:pPr eaLnBrk="1" hangingPunct="1">
              <a:spcBef>
                <a:spcPct val="0"/>
              </a:spcBef>
              <a:buFontTx/>
              <a:buNone/>
            </a:pPr>
            <a:r>
              <a:rPr lang="ja-JP" altLang="en-US" sz="1400" b="1" dirty="0">
                <a:latin typeface="Times New Roman" panose="02020603050405020304" pitchFamily="18" charset="0"/>
              </a:rPr>
              <a:t>・</a:t>
            </a:r>
          </a:p>
          <a:p>
            <a:pPr eaLnBrk="1" hangingPunct="1">
              <a:spcBef>
                <a:spcPct val="0"/>
              </a:spcBef>
              <a:buFontTx/>
              <a:buNone/>
            </a:pPr>
            <a:endParaRPr lang="en-US" altLang="ja-JP" sz="1400" b="1" dirty="0">
              <a:solidFill>
                <a:schemeClr val="accent2"/>
              </a:solidFill>
              <a:latin typeface="Times New Roman" panose="02020603050405020304" pitchFamily="18" charset="0"/>
            </a:endParaRPr>
          </a:p>
        </p:txBody>
      </p:sp>
      <p:sp>
        <p:nvSpPr>
          <p:cNvPr id="4112" name="Text Box 38"/>
          <p:cNvSpPr txBox="1">
            <a:spLocks noChangeArrowheads="1"/>
          </p:cNvSpPr>
          <p:nvPr/>
        </p:nvSpPr>
        <p:spPr bwMode="auto">
          <a:xfrm>
            <a:off x="5431630" y="6489144"/>
            <a:ext cx="4867275" cy="784225"/>
          </a:xfrm>
          <a:prstGeom prst="rect">
            <a:avLst/>
          </a:prstGeom>
          <a:solidFill>
            <a:schemeClr val="bg1"/>
          </a:solidFill>
          <a:ln w="2857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ja-JP" altLang="en-US" sz="1300" b="1" dirty="0">
                <a:latin typeface="+mn-ea"/>
                <a:ea typeface="+mn-ea"/>
              </a:rPr>
              <a:t>信念・価値観</a:t>
            </a:r>
            <a:r>
              <a:rPr lang="ja-JP" altLang="en-US" sz="1300" dirty="0">
                <a:latin typeface="+mn-ea"/>
                <a:ea typeface="+mn-ea"/>
              </a:rPr>
              <a:t>（あなたの活動を支える大切</a:t>
            </a:r>
            <a:r>
              <a:rPr lang="ja-JP" altLang="en-US" sz="1300" dirty="0" smtClean="0">
                <a:latin typeface="+mn-ea"/>
                <a:ea typeface="+mn-ea"/>
              </a:rPr>
              <a:t>なこと・</a:t>
            </a:r>
            <a:r>
              <a:rPr lang="ja-JP" altLang="en-US" sz="1300" dirty="0">
                <a:latin typeface="+mn-ea"/>
                <a:ea typeface="+mn-ea"/>
              </a:rPr>
              <a:t>基準）</a:t>
            </a:r>
            <a:endParaRPr lang="en-US" altLang="ja-JP" sz="1300" dirty="0">
              <a:latin typeface="+mn-ea"/>
              <a:ea typeface="+mn-ea"/>
            </a:endParaRPr>
          </a:p>
          <a:p>
            <a:pPr eaLnBrk="1" hangingPunct="1">
              <a:spcBef>
                <a:spcPct val="0"/>
              </a:spcBef>
              <a:buFontTx/>
              <a:buNone/>
              <a:defRPr/>
            </a:pPr>
            <a:endParaRPr lang="en-US" altLang="ja-JP" sz="1300" b="1" dirty="0">
              <a:solidFill>
                <a:schemeClr val="accent2"/>
              </a:solidFill>
              <a:latin typeface="+mn-ea"/>
              <a:ea typeface="+mn-ea"/>
            </a:endParaRPr>
          </a:p>
          <a:p>
            <a:pPr eaLnBrk="1" hangingPunct="1">
              <a:spcBef>
                <a:spcPct val="0"/>
              </a:spcBef>
              <a:buFontTx/>
              <a:buNone/>
              <a:defRPr/>
            </a:pPr>
            <a:endParaRPr lang="en-US" altLang="ja-JP" sz="1300" b="1" dirty="0">
              <a:solidFill>
                <a:schemeClr val="accent2"/>
              </a:solidFill>
              <a:latin typeface="+mn-ea"/>
              <a:ea typeface="+mn-ea"/>
            </a:endParaRPr>
          </a:p>
          <a:p>
            <a:pPr eaLnBrk="1" hangingPunct="1">
              <a:spcBef>
                <a:spcPct val="0"/>
              </a:spcBef>
              <a:buFontTx/>
              <a:buNone/>
              <a:defRPr/>
            </a:pPr>
            <a:endParaRPr lang="en-US" altLang="ja-JP" sz="1300" b="1" dirty="0">
              <a:solidFill>
                <a:schemeClr val="accent2"/>
              </a:solidFill>
              <a:latin typeface="+mn-ea"/>
              <a:ea typeface="+mn-ea"/>
            </a:endParaRPr>
          </a:p>
        </p:txBody>
      </p:sp>
      <p:sp>
        <p:nvSpPr>
          <p:cNvPr id="4113" name="Text Box 20"/>
          <p:cNvSpPr txBox="1">
            <a:spLocks noChangeArrowheads="1"/>
          </p:cNvSpPr>
          <p:nvPr/>
        </p:nvSpPr>
        <p:spPr bwMode="auto">
          <a:xfrm>
            <a:off x="392906" y="4793694"/>
            <a:ext cx="4867275" cy="792163"/>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150000"/>
              </a:lnSpc>
              <a:spcBef>
                <a:spcPct val="50000"/>
              </a:spcBef>
              <a:buNone/>
              <a:tabLst>
                <a:tab pos="1343025" algn="l"/>
              </a:tabLst>
              <a:defRPr/>
            </a:pPr>
            <a:r>
              <a:rPr lang="en-US" altLang="ja-JP" sz="1100" b="1" dirty="0">
                <a:latin typeface="+mn-ea"/>
                <a:ea typeface="+mn-ea"/>
              </a:rPr>
              <a:t>1.</a:t>
            </a:r>
            <a:r>
              <a:rPr lang="ja-JP" altLang="en-US" sz="1100" b="1" dirty="0">
                <a:latin typeface="+mn-ea"/>
                <a:ea typeface="+mn-ea"/>
              </a:rPr>
              <a:t>思いついた解決策</a:t>
            </a:r>
          </a:p>
          <a:p>
            <a:pPr eaLnBrk="1" hangingPunct="1">
              <a:lnSpc>
                <a:spcPct val="150000"/>
              </a:lnSpc>
              <a:spcBef>
                <a:spcPct val="50000"/>
              </a:spcBef>
              <a:buFontTx/>
              <a:buNone/>
              <a:defRPr/>
            </a:pPr>
            <a:endParaRPr lang="en-US" altLang="ja-JP" sz="1300" dirty="0">
              <a:latin typeface="+mn-ea"/>
              <a:ea typeface="+mn-ea"/>
            </a:endParaRPr>
          </a:p>
        </p:txBody>
      </p:sp>
      <p:sp>
        <p:nvSpPr>
          <p:cNvPr id="22" name="Text Box 8"/>
          <p:cNvSpPr txBox="1">
            <a:spLocks noChangeArrowheads="1"/>
          </p:cNvSpPr>
          <p:nvPr/>
        </p:nvSpPr>
        <p:spPr bwMode="auto">
          <a:xfrm>
            <a:off x="5431630" y="5439668"/>
            <a:ext cx="4867275" cy="10080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90488" indent="-90488" eaLnBrk="1" hangingPunct="1">
              <a:spcBef>
                <a:spcPct val="50000"/>
              </a:spcBef>
              <a:buFontTx/>
              <a:buNone/>
              <a:defRPr/>
            </a:pPr>
            <a:r>
              <a:rPr lang="en-US" altLang="ja-JP" sz="1100" b="1" dirty="0">
                <a:latin typeface="+mn-ea"/>
                <a:ea typeface="+mn-ea"/>
              </a:rPr>
              <a:t>8</a:t>
            </a:r>
            <a:r>
              <a:rPr lang="en-US" altLang="ja-JP" sz="1100" b="1" dirty="0" smtClean="0">
                <a:latin typeface="+mn-ea"/>
                <a:ea typeface="+mn-ea"/>
              </a:rPr>
              <a:t>.</a:t>
            </a:r>
            <a:r>
              <a:rPr lang="ja-JP" altLang="en-US" sz="1100" b="1" dirty="0">
                <a:latin typeface="+mn-ea"/>
              </a:rPr>
              <a:t>上の</a:t>
            </a:r>
            <a:r>
              <a:rPr lang="en-US" altLang="ja-JP" sz="1100" b="1" dirty="0">
                <a:latin typeface="+mn-ea"/>
              </a:rPr>
              <a:t>4</a:t>
            </a:r>
            <a:r>
              <a:rPr lang="ja-JP" altLang="en-US" sz="1100" b="1" dirty="0" smtClean="0">
                <a:latin typeface="+mn-ea"/>
              </a:rPr>
              <a:t>～</a:t>
            </a:r>
            <a:r>
              <a:rPr lang="en-US" altLang="ja-JP" sz="1100" b="1" dirty="0" smtClean="0">
                <a:latin typeface="+mn-ea"/>
              </a:rPr>
              <a:t>7</a:t>
            </a:r>
            <a:r>
              <a:rPr lang="ja-JP" altLang="en-US" sz="1100" b="1" dirty="0" smtClean="0">
                <a:latin typeface="+mn-ea"/>
              </a:rPr>
              <a:t>を</a:t>
            </a:r>
            <a:r>
              <a:rPr lang="ja-JP" altLang="en-US" sz="1100" b="1" dirty="0">
                <a:latin typeface="+mn-ea"/>
              </a:rPr>
              <a:t>振り返りその経験をする前と比べあなたは具体的にどう変化したと思いますか？</a:t>
            </a:r>
            <a:endParaRPr lang="en-US" altLang="ja-JP" sz="1300" b="1" dirty="0">
              <a:latin typeface="+mn-ea"/>
              <a:ea typeface="+mn-ea"/>
            </a:endParaRPr>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4140</TotalTime>
  <Words>248</Words>
  <Application>Microsoft Office PowerPoint</Application>
  <PresentationFormat>ユーザー設定</PresentationFormat>
  <Paragraphs>34</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HG創英角ｺﾞｼｯｸUB</vt:lpstr>
      <vt:lpstr>ＭＳ Ｐゴシック</vt:lpstr>
      <vt:lpstr>ＭＳ Ｐ明朝</vt:lpstr>
      <vt:lpstr>ＭＳ ゴシック</vt:lpstr>
      <vt:lpstr>メイリオ</vt:lpstr>
      <vt:lpstr>Arial</vt:lpstr>
      <vt:lpstr>Times New Roman</vt:lpstr>
      <vt:lpstr>標準デザイン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Akira</dc:creator>
  <cp:lastModifiedBy>shinichi</cp:lastModifiedBy>
  <cp:revision>319</cp:revision>
  <cp:lastPrinted>2020-01-24T04:22:58Z</cp:lastPrinted>
  <dcterms:created xsi:type="dcterms:W3CDTF">1601-01-01T00:00:00Z</dcterms:created>
  <dcterms:modified xsi:type="dcterms:W3CDTF">2020-09-14T06:25:39Z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